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66FF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2" y="-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C42FD-4D3B-4671-B73D-6CDD0A4D1BF7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685800"/>
            <a:ext cx="23717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F168-7CA7-4B9B-B471-7D9B12F30A4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6"/>
            <a:ext cx="5829300" cy="2123369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4"/>
            <a:ext cx="1543050" cy="8452203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4"/>
            <a:ext cx="4514850" cy="8452203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7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5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1" y="2311405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0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0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10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7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31140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9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0DD37-56BE-4B37-A998-8F54E694BF0A}" type="datetimeFigureOut">
              <a:rPr kumimoji="1" lang="ja-JP" altLang="en-US" smtClean="0"/>
              <a:pPr/>
              <a:t>2019/1/19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9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9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5151A-B44A-41CE-844C-8EEAFE6AD3F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5974" y="1352600"/>
            <a:ext cx="2206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速度と加速度</a:t>
            </a:r>
            <a:endParaRPr kumimoji="1" lang="ja-JP" altLang="en-US" sz="280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9374" y="3383340"/>
            <a:ext cx="241925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１．</a:t>
            </a:r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速度と速さ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２．ベクトル量の和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３．相対速度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４．加速度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５．各種運動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６．ベクトル量の扱い方</a:t>
            </a:r>
            <a:endParaRPr kumimoji="1" lang="ja-JP" altLang="en-US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52636" y="3224808"/>
            <a:ext cx="6552728" cy="2448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１．</a:t>
            </a:r>
            <a:r>
              <a:rPr kumimoji="1" lang="ja-JP" altLang="en-US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速さと速度</a:t>
            </a:r>
            <a:endParaRPr kumimoji="1" lang="en-US" altLang="ja-JP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32520"/>
            <a:ext cx="36182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速さ   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…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単位時間当たりの移動距離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定義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9929" y="632520"/>
            <a:ext cx="123825" cy="2952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121" y="872927"/>
            <a:ext cx="2076450" cy="78105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0" y="1928664"/>
            <a:ext cx="33153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速度   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…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単位時間当たりの変位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定義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2887" y="1928664"/>
            <a:ext cx="123825" cy="295275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752475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4121" y="2180109"/>
            <a:ext cx="1571625" cy="781050"/>
          </a:xfrm>
          <a:prstGeom prst="rect">
            <a:avLst/>
          </a:prstGeom>
          <a:noFill/>
        </p:spPr>
      </p:pic>
      <p:cxnSp>
        <p:nvCxnSpPr>
          <p:cNvPr id="28" name="Straight Arrow Connector 27"/>
          <p:cNvCxnSpPr/>
          <p:nvPr/>
        </p:nvCxnSpPr>
        <p:spPr>
          <a:xfrm>
            <a:off x="1312193" y="4638432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655962" y="4638432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917359" y="4907414"/>
            <a:ext cx="25651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大きさのみをもつ量　　向きと大きさをもつ量</a:t>
            </a:r>
            <a:endParaRPr lang="en-US" altLang="ja-JP" sz="11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5745088"/>
            <a:ext cx="4076757" cy="161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例）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2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秒間に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x=5m 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⇒ 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x=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1m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に移動する場合</a:t>
            </a: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 移動距離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…6m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⇒　速さ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=6/2=3m/s</a:t>
            </a: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 変位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…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6m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⇒　速度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=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6/2=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3m/s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0648" y="3080792"/>
            <a:ext cx="864096" cy="2499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3080792"/>
            <a:ext cx="675858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400" b="1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en-US" altLang="ja-JP" sz="1400" b="1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1400" b="1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ポイント</a:t>
            </a:r>
            <a:endParaRPr lang="en-US" altLang="ja-JP" sz="1400" b="1" dirty="0" smtClean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①定義と数式は対応してる→「●あたりの▲」という定義なら、「▲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÷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●」という数式になる。</a:t>
            </a: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②単位時間とは、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秒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時間のこと。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つまり、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単位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とは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”1”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のことと言える。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③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秒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=1sec=s, 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=1min=1m, 1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時間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=1hr=1h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と表現することもある。</a:t>
            </a: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      (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秒：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second, 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分：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minute, 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時間：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hour)</a:t>
            </a: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④速さは</a:t>
            </a:r>
            <a:r>
              <a:rPr lang="ja-JP" altLang="en-US" sz="1400" u="sng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スカラー量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。速度は</a:t>
            </a:r>
            <a:r>
              <a:rPr lang="ja-JP" altLang="en-US" sz="1400" u="sng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ベクトル量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。（詳細は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ベクトルとスカラー量について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を参照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>
              <a:lnSpc>
                <a:spcPct val="120000"/>
              </a:lnSpc>
            </a:pP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 「</a:t>
            </a:r>
            <a:r>
              <a:rPr lang="ja-JP" altLang="en-US" sz="1400" smtClean="0">
                <a:solidFill>
                  <a:srgbClr val="00B05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速さ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」とは「</a:t>
            </a:r>
            <a:r>
              <a:rPr lang="ja-JP" altLang="en-US" sz="1400" smtClean="0">
                <a:solidFill>
                  <a:srgbClr val="00B05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速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度の大き</a:t>
            </a:r>
            <a:r>
              <a:rPr lang="ja-JP" altLang="en-US" sz="1400" smtClean="0">
                <a:solidFill>
                  <a:srgbClr val="00B05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さ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」な訳で、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向き</a:t>
            </a:r>
            <a:r>
              <a:rPr lang="en-US" altLang="ja-JP" sz="14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”</a:t>
            </a: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を無視した量になる訳だ。</a:t>
            </a: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40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 ちなみに、速さと速度の関係性と同じように、移動距離はスカラー量。変位はベクトル量。</a:t>
            </a:r>
            <a:endParaRPr lang="en-US" altLang="ja-JP" sz="14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76672" y="6105128"/>
            <a:ext cx="3307328" cy="481063"/>
            <a:chOff x="620688" y="6320457"/>
            <a:chExt cx="3307328" cy="481063"/>
          </a:xfrm>
        </p:grpSpPr>
        <p:cxnSp>
          <p:nvCxnSpPr>
            <p:cNvPr id="36" name="Straight Arrow Connector 35"/>
            <p:cNvCxnSpPr/>
            <p:nvPr/>
          </p:nvCxnSpPr>
          <p:spPr>
            <a:xfrm>
              <a:off x="620688" y="6483265"/>
              <a:ext cx="2736304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3294509" y="6320457"/>
              <a:ext cx="6335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X[m]</a:t>
              </a:r>
            </a:p>
          </p:txBody>
        </p:sp>
        <p:sp>
          <p:nvSpPr>
            <p:cNvPr id="43" name="Oval 42"/>
            <p:cNvSpPr/>
            <p:nvPr/>
          </p:nvSpPr>
          <p:spPr>
            <a:xfrm>
              <a:off x="1367057" y="646040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2625101" y="6460406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15219" y="6493743"/>
              <a:ext cx="1944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ー</a:t>
              </a:r>
              <a:r>
                <a:rPr lang="en-US" altLang="ja-JP" sz="1400" dirty="0" smtClean="0"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1                   5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71</Words>
  <Application>Microsoft Office PowerPoint</Application>
  <PresentationFormat>A4 Paper (210x297 mm)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Taiki</dc:creator>
  <cp:lastModifiedBy>Taiki</cp:lastModifiedBy>
  <cp:revision>230</cp:revision>
  <dcterms:created xsi:type="dcterms:W3CDTF">2018-10-06T09:34:37Z</dcterms:created>
  <dcterms:modified xsi:type="dcterms:W3CDTF">2019-01-19T13:14:31Z</dcterms:modified>
</cp:coreProperties>
</file>